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2" r:id="rId2"/>
    <p:sldId id="303" r:id="rId3"/>
    <p:sldId id="305" r:id="rId4"/>
    <p:sldId id="290" r:id="rId5"/>
    <p:sldId id="256" r:id="rId6"/>
    <p:sldId id="257" r:id="rId7"/>
    <p:sldId id="258" r:id="rId8"/>
    <p:sldId id="259" r:id="rId9"/>
    <p:sldId id="260" r:id="rId10"/>
    <p:sldId id="261" r:id="rId11"/>
    <p:sldId id="270" r:id="rId12"/>
    <p:sldId id="269" r:id="rId13"/>
    <p:sldId id="292" r:id="rId14"/>
    <p:sldId id="277" r:id="rId15"/>
    <p:sldId id="281" r:id="rId16"/>
    <p:sldId id="283" r:id="rId17"/>
    <p:sldId id="282" r:id="rId18"/>
    <p:sldId id="28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4" r:id="rId27"/>
    <p:sldId id="315" r:id="rId28"/>
    <p:sldId id="286" r:id="rId29"/>
    <p:sldId id="287" r:id="rId30"/>
    <p:sldId id="288" r:id="rId31"/>
    <p:sldId id="289" r:id="rId32"/>
    <p:sldId id="278" r:id="rId33"/>
    <p:sldId id="298" r:id="rId34"/>
    <p:sldId id="295" r:id="rId35"/>
    <p:sldId id="297" r:id="rId36"/>
    <p:sldId id="299" r:id="rId37"/>
    <p:sldId id="296" r:id="rId38"/>
    <p:sldId id="300" r:id="rId39"/>
    <p:sldId id="293" r:id="rId40"/>
    <p:sldId id="30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59FBAE-5343-4E0F-85B4-3D0295D99C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A1BF1-3B9D-4E5E-AD1E-4BFD9BBFE44F}">
      <dgm:prSet/>
      <dgm:spPr/>
      <dgm:t>
        <a:bodyPr/>
        <a:lstStyle/>
        <a:p>
          <a:r>
            <a:rPr lang="en-US"/>
            <a:t>The images are vertically too large, making it difficult to view details → Will resize them appropriately</a:t>
          </a:r>
        </a:p>
      </dgm:t>
    </dgm:pt>
    <dgm:pt modelId="{BDC6544A-CDC1-4477-A2AA-0D6E68225025}" type="parTrans" cxnId="{2B201C5E-07F6-4C86-8037-2110C3134B53}">
      <dgm:prSet/>
      <dgm:spPr/>
      <dgm:t>
        <a:bodyPr/>
        <a:lstStyle/>
        <a:p>
          <a:endParaRPr lang="en-US"/>
        </a:p>
      </dgm:t>
    </dgm:pt>
    <dgm:pt modelId="{363744E1-E71C-4016-BD86-13CEE2B7C1A8}" type="sibTrans" cxnId="{2B201C5E-07F6-4C86-8037-2110C3134B53}">
      <dgm:prSet/>
      <dgm:spPr/>
      <dgm:t>
        <a:bodyPr/>
        <a:lstStyle/>
        <a:p>
          <a:endParaRPr lang="en-US"/>
        </a:p>
      </dgm:t>
    </dgm:pt>
    <dgm:pt modelId="{0960E7D1-2626-42A5-B5B6-1B499A6C3A19}">
      <dgm:prSet/>
      <dgm:spPr/>
      <dgm:t>
        <a:bodyPr/>
        <a:lstStyle/>
        <a:p>
          <a:r>
            <a:rPr lang="en-US" dirty="0"/>
            <a:t>.Will add images of a Pomeranian and a cat.</a:t>
          </a:r>
        </a:p>
      </dgm:t>
    </dgm:pt>
    <dgm:pt modelId="{A77214C6-0187-49E1-B2DF-6F846254114C}" type="parTrans" cxnId="{89ABAAA9-F92A-4685-B33D-27C6ABF6829F}">
      <dgm:prSet/>
      <dgm:spPr/>
      <dgm:t>
        <a:bodyPr/>
        <a:lstStyle/>
        <a:p>
          <a:endParaRPr lang="en-US"/>
        </a:p>
      </dgm:t>
    </dgm:pt>
    <dgm:pt modelId="{0510159F-210D-4185-B12C-AA3B336B7557}" type="sibTrans" cxnId="{89ABAAA9-F92A-4685-B33D-27C6ABF6829F}">
      <dgm:prSet/>
      <dgm:spPr/>
      <dgm:t>
        <a:bodyPr/>
        <a:lstStyle/>
        <a:p>
          <a:endParaRPr lang="en-US"/>
        </a:p>
      </dgm:t>
    </dgm:pt>
    <dgm:pt modelId="{BD0F3070-885E-46C6-8CA0-E7A4ECEC32AB}">
      <dgm:prSet/>
      <dgm:spPr/>
      <dgm:t>
        <a:bodyPr/>
        <a:lstStyle/>
        <a:p>
          <a:r>
            <a:rPr lang="en-US" dirty="0"/>
            <a:t>The heart icon for favorites will be resized to appear larger.</a:t>
          </a:r>
        </a:p>
      </dgm:t>
    </dgm:pt>
    <dgm:pt modelId="{41B0D021-5355-45D8-BACF-5F501EBD1190}" type="parTrans" cxnId="{A482AE2F-0902-4222-B006-D959BD2B41CA}">
      <dgm:prSet/>
      <dgm:spPr/>
      <dgm:t>
        <a:bodyPr/>
        <a:lstStyle/>
        <a:p>
          <a:endParaRPr lang="en-US"/>
        </a:p>
      </dgm:t>
    </dgm:pt>
    <dgm:pt modelId="{620313F3-39CE-4D13-B58D-3BDFF6444372}" type="sibTrans" cxnId="{A482AE2F-0902-4222-B006-D959BD2B41CA}">
      <dgm:prSet/>
      <dgm:spPr/>
      <dgm:t>
        <a:bodyPr/>
        <a:lstStyle/>
        <a:p>
          <a:endParaRPr lang="en-US"/>
        </a:p>
      </dgm:t>
    </dgm:pt>
    <dgm:pt modelId="{88CF1B47-0C0A-4D07-B32F-63491CBDFF13}">
      <dgm:prSet/>
      <dgm:spPr/>
      <dgm:t>
        <a:bodyPr/>
        <a:lstStyle/>
        <a:p>
          <a:r>
            <a:rPr lang="en-US" dirty="0"/>
            <a:t>Will add Google Maps to show the shelter location of each animal.</a:t>
          </a:r>
        </a:p>
      </dgm:t>
    </dgm:pt>
    <dgm:pt modelId="{8F6BE6AF-25FB-44C1-8631-32150E43E627}" type="parTrans" cxnId="{209A2C21-26A2-4D15-8A5E-3ABA176DEAB1}">
      <dgm:prSet/>
      <dgm:spPr/>
      <dgm:t>
        <a:bodyPr/>
        <a:lstStyle/>
        <a:p>
          <a:endParaRPr lang="en-US"/>
        </a:p>
      </dgm:t>
    </dgm:pt>
    <dgm:pt modelId="{935E93AE-F911-4CE9-B96C-38C8B0F92323}" type="sibTrans" cxnId="{209A2C21-26A2-4D15-8A5E-3ABA176DEAB1}">
      <dgm:prSet/>
      <dgm:spPr/>
      <dgm:t>
        <a:bodyPr/>
        <a:lstStyle/>
        <a:p>
          <a:endParaRPr lang="en-US"/>
        </a:p>
      </dgm:t>
    </dgm:pt>
    <dgm:pt modelId="{C81AF01B-88B6-4FDC-9ADF-16689CCEB8C0}">
      <dgm:prSet/>
      <dgm:spPr/>
      <dgm:t>
        <a:bodyPr/>
        <a:lstStyle/>
        <a:p>
          <a:endParaRPr lang="en-US" dirty="0"/>
        </a:p>
      </dgm:t>
    </dgm:pt>
    <dgm:pt modelId="{07515857-5BA4-4E29-B8EE-829442BB9DF6}" type="parTrans" cxnId="{B4D7CAC5-41EB-49CF-9224-06DADAB0D543}">
      <dgm:prSet/>
      <dgm:spPr/>
      <dgm:t>
        <a:bodyPr/>
        <a:lstStyle/>
        <a:p>
          <a:endParaRPr lang="en-US"/>
        </a:p>
      </dgm:t>
    </dgm:pt>
    <dgm:pt modelId="{98AC29B4-6F4A-4BDB-ADCD-D9265B3897C0}" type="sibTrans" cxnId="{B4D7CAC5-41EB-49CF-9224-06DADAB0D543}">
      <dgm:prSet/>
      <dgm:spPr/>
      <dgm:t>
        <a:bodyPr/>
        <a:lstStyle/>
        <a:p>
          <a:endParaRPr lang="en-US"/>
        </a:p>
      </dgm:t>
    </dgm:pt>
    <dgm:pt modelId="{7276B2B9-CEC2-452E-AC0D-5E272FFB5312}">
      <dgm:prSet/>
      <dgm:spPr/>
      <dgm:t>
        <a:bodyPr/>
        <a:lstStyle/>
        <a:p>
          <a:r>
            <a:rPr lang="en-US" dirty="0"/>
            <a:t>Add downloading adoption application form function</a:t>
          </a:r>
        </a:p>
      </dgm:t>
    </dgm:pt>
    <dgm:pt modelId="{4DCB49BC-5F3A-4980-8444-CC566FE6BE97}" type="parTrans" cxnId="{C241DC05-6AA9-4547-B8FF-A03DF23B02DF}">
      <dgm:prSet/>
      <dgm:spPr/>
      <dgm:t>
        <a:bodyPr/>
        <a:lstStyle/>
        <a:p>
          <a:endParaRPr lang="en-US"/>
        </a:p>
      </dgm:t>
    </dgm:pt>
    <dgm:pt modelId="{417334E0-3485-4906-A40F-FA68A36FB053}" type="sibTrans" cxnId="{C241DC05-6AA9-4547-B8FF-A03DF23B02DF}">
      <dgm:prSet/>
      <dgm:spPr/>
      <dgm:t>
        <a:bodyPr/>
        <a:lstStyle/>
        <a:p>
          <a:endParaRPr lang="en-US"/>
        </a:p>
      </dgm:t>
    </dgm:pt>
    <dgm:pt modelId="{51B36C6F-8B68-4FBD-A9A1-7AAA8789F3E1}">
      <dgm:prSet/>
      <dgm:spPr/>
      <dgm:t>
        <a:bodyPr/>
        <a:lstStyle/>
        <a:p>
          <a:r>
            <a:rPr lang="en-US" altLang="ko-KR" dirty="0"/>
            <a:t>Will refine personality classification using two aspects</a:t>
          </a:r>
        </a:p>
        <a:p>
          <a:r>
            <a:rPr lang="en-US" altLang="ko-KR" dirty="0"/>
            <a:t>Activity level: Active / Calm,  Guardedness: High / Low</a:t>
          </a:r>
          <a:endParaRPr lang="ko-KR" altLang="en-US" dirty="0"/>
        </a:p>
      </dgm:t>
    </dgm:pt>
    <dgm:pt modelId="{DC3650A6-CC80-49F9-9C3C-BFF73BED20F9}" type="par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51DD0C73-02E9-4D82-87A0-6A47F95D33E2}" type="sibTrans" cxnId="{C10028C4-E6EC-48F3-985D-3FA8B3A3BDAA}">
      <dgm:prSet/>
      <dgm:spPr/>
      <dgm:t>
        <a:bodyPr/>
        <a:lstStyle/>
        <a:p>
          <a:pPr latinLnBrk="1"/>
          <a:endParaRPr lang="ko-KR" altLang="en-US"/>
        </a:p>
      </dgm:t>
    </dgm:pt>
    <dgm:pt modelId="{F7480DF9-15DA-406E-8B5F-0C80FE865D15}" type="pres">
      <dgm:prSet presAssocID="{5559FBAE-5343-4E0F-85B4-3D0295D99CBD}" presName="linear" presStyleCnt="0">
        <dgm:presLayoutVars>
          <dgm:animLvl val="lvl"/>
          <dgm:resizeHandles val="exact"/>
        </dgm:presLayoutVars>
      </dgm:prSet>
      <dgm:spPr/>
    </dgm:pt>
    <dgm:pt modelId="{F77754DE-FA98-4DAD-83AB-C2311CD7578F}" type="pres">
      <dgm:prSet presAssocID="{9A2A1BF1-3B9D-4E5E-AD1E-4BFD9BBFE44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708B622-CE0E-4DBF-8F06-E66A6619DD95}" type="pres">
      <dgm:prSet presAssocID="{363744E1-E71C-4016-BD86-13CEE2B7C1A8}" presName="spacer" presStyleCnt="0"/>
      <dgm:spPr/>
    </dgm:pt>
    <dgm:pt modelId="{23B45FF6-2CED-4CAD-95E1-98B76ECD5B13}" type="pres">
      <dgm:prSet presAssocID="{0960E7D1-2626-42A5-B5B6-1B499A6C3A1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AAFA517-BB11-4CE2-9DFC-AF3ECD941104}" type="pres">
      <dgm:prSet presAssocID="{0510159F-210D-4185-B12C-AA3B336B7557}" presName="spacer" presStyleCnt="0"/>
      <dgm:spPr/>
    </dgm:pt>
    <dgm:pt modelId="{2DEE28C6-0A56-4D92-B771-1A6AD73B91DA}" type="pres">
      <dgm:prSet presAssocID="{BD0F3070-885E-46C6-8CA0-E7A4ECEC32A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7F3EA0E-DFA2-4422-8633-F06D16272AC5}" type="pres">
      <dgm:prSet presAssocID="{620313F3-39CE-4D13-B58D-3BDFF6444372}" presName="spacer" presStyleCnt="0"/>
      <dgm:spPr/>
    </dgm:pt>
    <dgm:pt modelId="{E95B88B9-EE9D-438E-ABA5-8AB3016872D3}" type="pres">
      <dgm:prSet presAssocID="{88CF1B47-0C0A-4D07-B32F-63491CBDFF1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BA9951B-5FB2-4A5B-BC9E-1B20C9CA21B5}" type="pres">
      <dgm:prSet presAssocID="{935E93AE-F911-4CE9-B96C-38C8B0F92323}" presName="spacer" presStyleCnt="0"/>
      <dgm:spPr/>
    </dgm:pt>
    <dgm:pt modelId="{931D0679-CC21-42CD-8EF7-3DB116B65F4A}" type="pres">
      <dgm:prSet presAssocID="{C81AF01B-88B6-4FDC-9ADF-16689CCEB8C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43E9BA7-0189-475F-9C75-D71395FC3F4B}" type="pres">
      <dgm:prSet presAssocID="{98AC29B4-6F4A-4BDB-ADCD-D9265B3897C0}" presName="spacer" presStyleCnt="0"/>
      <dgm:spPr/>
    </dgm:pt>
    <dgm:pt modelId="{915DFF6F-79FD-48D5-BBE6-315E4421BDE2}" type="pres">
      <dgm:prSet presAssocID="{51B36C6F-8B68-4FBD-A9A1-7AAA8789F3E1}" presName="parentText" presStyleLbl="node1" presStyleIdx="5" presStyleCnt="7" custScaleY="160297" custLinFactY="-103660" custLinFactNeighborY="-200000">
        <dgm:presLayoutVars>
          <dgm:chMax val="0"/>
          <dgm:bulletEnabled val="1"/>
        </dgm:presLayoutVars>
      </dgm:prSet>
      <dgm:spPr/>
    </dgm:pt>
    <dgm:pt modelId="{C7F1D3EA-B869-47C2-804D-553E3EE877DD}" type="pres">
      <dgm:prSet presAssocID="{51DD0C73-02E9-4D82-87A0-6A47F95D33E2}" presName="spacer" presStyleCnt="0"/>
      <dgm:spPr/>
    </dgm:pt>
    <dgm:pt modelId="{0739EE2C-DA3A-47E1-9594-F2886A351629}" type="pres">
      <dgm:prSet presAssocID="{7276B2B9-CEC2-452E-AC0D-5E272FFB5312}" presName="parentText" presStyleLbl="node1" presStyleIdx="6" presStyleCnt="7" custLinFactY="-88738" custLinFactNeighborX="334" custLinFactNeighborY="-100000">
        <dgm:presLayoutVars>
          <dgm:chMax val="0"/>
          <dgm:bulletEnabled val="1"/>
        </dgm:presLayoutVars>
      </dgm:prSet>
      <dgm:spPr/>
    </dgm:pt>
  </dgm:ptLst>
  <dgm:cxnLst>
    <dgm:cxn modelId="{C241DC05-6AA9-4547-B8FF-A03DF23B02DF}" srcId="{5559FBAE-5343-4E0F-85B4-3D0295D99CBD}" destId="{7276B2B9-CEC2-452E-AC0D-5E272FFB5312}" srcOrd="6" destOrd="0" parTransId="{4DCB49BC-5F3A-4980-8444-CC566FE6BE97}" sibTransId="{417334E0-3485-4906-A40F-FA68A36FB053}"/>
    <dgm:cxn modelId="{209A2C21-26A2-4D15-8A5E-3ABA176DEAB1}" srcId="{5559FBAE-5343-4E0F-85B4-3D0295D99CBD}" destId="{88CF1B47-0C0A-4D07-B32F-63491CBDFF13}" srcOrd="3" destOrd="0" parTransId="{8F6BE6AF-25FB-44C1-8631-32150E43E627}" sibTransId="{935E93AE-F911-4CE9-B96C-38C8B0F92323}"/>
    <dgm:cxn modelId="{34AB402F-6CD7-46C0-9D9F-1023EC554F46}" type="presOf" srcId="{C81AF01B-88B6-4FDC-9ADF-16689CCEB8C0}" destId="{931D0679-CC21-42CD-8EF7-3DB116B65F4A}" srcOrd="0" destOrd="0" presId="urn:microsoft.com/office/officeart/2005/8/layout/vList2"/>
    <dgm:cxn modelId="{A482AE2F-0902-4222-B006-D959BD2B41CA}" srcId="{5559FBAE-5343-4E0F-85B4-3D0295D99CBD}" destId="{BD0F3070-885E-46C6-8CA0-E7A4ECEC32AB}" srcOrd="2" destOrd="0" parTransId="{41B0D021-5355-45D8-BACF-5F501EBD1190}" sibTransId="{620313F3-39CE-4D13-B58D-3BDFF6444372}"/>
    <dgm:cxn modelId="{2B201C5E-07F6-4C86-8037-2110C3134B53}" srcId="{5559FBAE-5343-4E0F-85B4-3D0295D99CBD}" destId="{9A2A1BF1-3B9D-4E5E-AD1E-4BFD9BBFE44F}" srcOrd="0" destOrd="0" parTransId="{BDC6544A-CDC1-4477-A2AA-0D6E68225025}" sibTransId="{363744E1-E71C-4016-BD86-13CEE2B7C1A8}"/>
    <dgm:cxn modelId="{E0472456-EC37-4687-B576-8AEFD4C812AA}" type="presOf" srcId="{9A2A1BF1-3B9D-4E5E-AD1E-4BFD9BBFE44F}" destId="{F77754DE-FA98-4DAD-83AB-C2311CD7578F}" srcOrd="0" destOrd="0" presId="urn:microsoft.com/office/officeart/2005/8/layout/vList2"/>
    <dgm:cxn modelId="{216DBD89-527D-48C7-926E-4446C091BCF8}" type="presOf" srcId="{7276B2B9-CEC2-452E-AC0D-5E272FFB5312}" destId="{0739EE2C-DA3A-47E1-9594-F2886A351629}" srcOrd="0" destOrd="0" presId="urn:microsoft.com/office/officeart/2005/8/layout/vList2"/>
    <dgm:cxn modelId="{87B0BB8A-76C0-4AAD-8255-3AAE6F5E4A02}" type="presOf" srcId="{0960E7D1-2626-42A5-B5B6-1B499A6C3A19}" destId="{23B45FF6-2CED-4CAD-95E1-98B76ECD5B13}" srcOrd="0" destOrd="0" presId="urn:microsoft.com/office/officeart/2005/8/layout/vList2"/>
    <dgm:cxn modelId="{76EE949F-AACA-4DCF-872B-2B5A3D287B72}" type="presOf" srcId="{5559FBAE-5343-4E0F-85B4-3D0295D99CBD}" destId="{F7480DF9-15DA-406E-8B5F-0C80FE865D15}" srcOrd="0" destOrd="0" presId="urn:microsoft.com/office/officeart/2005/8/layout/vList2"/>
    <dgm:cxn modelId="{89ABAAA9-F92A-4685-B33D-27C6ABF6829F}" srcId="{5559FBAE-5343-4E0F-85B4-3D0295D99CBD}" destId="{0960E7D1-2626-42A5-B5B6-1B499A6C3A19}" srcOrd="1" destOrd="0" parTransId="{A77214C6-0187-49E1-B2DF-6F846254114C}" sibTransId="{0510159F-210D-4185-B12C-AA3B336B7557}"/>
    <dgm:cxn modelId="{C10028C4-E6EC-48F3-985D-3FA8B3A3BDAA}" srcId="{5559FBAE-5343-4E0F-85B4-3D0295D99CBD}" destId="{51B36C6F-8B68-4FBD-A9A1-7AAA8789F3E1}" srcOrd="5" destOrd="0" parTransId="{DC3650A6-CC80-49F9-9C3C-BFF73BED20F9}" sibTransId="{51DD0C73-02E9-4D82-87A0-6A47F95D33E2}"/>
    <dgm:cxn modelId="{CC614AC4-D0C9-4CAA-BE39-33FD1A54A690}" type="presOf" srcId="{51B36C6F-8B68-4FBD-A9A1-7AAA8789F3E1}" destId="{915DFF6F-79FD-48D5-BBE6-315E4421BDE2}" srcOrd="0" destOrd="0" presId="urn:microsoft.com/office/officeart/2005/8/layout/vList2"/>
    <dgm:cxn modelId="{B4D7CAC5-41EB-49CF-9224-06DADAB0D543}" srcId="{5559FBAE-5343-4E0F-85B4-3D0295D99CBD}" destId="{C81AF01B-88B6-4FDC-9ADF-16689CCEB8C0}" srcOrd="4" destOrd="0" parTransId="{07515857-5BA4-4E29-B8EE-829442BB9DF6}" sibTransId="{98AC29B4-6F4A-4BDB-ADCD-D9265B3897C0}"/>
    <dgm:cxn modelId="{2C2386D5-72A0-4719-AA7F-D8B2D8DCC67A}" type="presOf" srcId="{88CF1B47-0C0A-4D07-B32F-63491CBDFF13}" destId="{E95B88B9-EE9D-438E-ABA5-8AB3016872D3}" srcOrd="0" destOrd="0" presId="urn:microsoft.com/office/officeart/2005/8/layout/vList2"/>
    <dgm:cxn modelId="{4A4E66F5-4A1B-4E1A-9B9E-2B69CC7DDDC1}" type="presOf" srcId="{BD0F3070-885E-46C6-8CA0-E7A4ECEC32AB}" destId="{2DEE28C6-0A56-4D92-B771-1A6AD73B91DA}" srcOrd="0" destOrd="0" presId="urn:microsoft.com/office/officeart/2005/8/layout/vList2"/>
    <dgm:cxn modelId="{00C60C38-1B03-4784-BEA9-D385F1DE6507}" type="presParOf" srcId="{F7480DF9-15DA-406E-8B5F-0C80FE865D15}" destId="{F77754DE-FA98-4DAD-83AB-C2311CD7578F}" srcOrd="0" destOrd="0" presId="urn:microsoft.com/office/officeart/2005/8/layout/vList2"/>
    <dgm:cxn modelId="{DE5B500B-0271-4DE2-B2A7-17EBBCD83804}" type="presParOf" srcId="{F7480DF9-15DA-406E-8B5F-0C80FE865D15}" destId="{E708B622-CE0E-4DBF-8F06-E66A6619DD95}" srcOrd="1" destOrd="0" presId="urn:microsoft.com/office/officeart/2005/8/layout/vList2"/>
    <dgm:cxn modelId="{9B15BC87-1834-4F43-A431-E7D68C9D1DD9}" type="presParOf" srcId="{F7480DF9-15DA-406E-8B5F-0C80FE865D15}" destId="{23B45FF6-2CED-4CAD-95E1-98B76ECD5B13}" srcOrd="2" destOrd="0" presId="urn:microsoft.com/office/officeart/2005/8/layout/vList2"/>
    <dgm:cxn modelId="{46127EDE-9D88-4620-8B41-27930057B078}" type="presParOf" srcId="{F7480DF9-15DA-406E-8B5F-0C80FE865D15}" destId="{DAAFA517-BB11-4CE2-9DFC-AF3ECD941104}" srcOrd="3" destOrd="0" presId="urn:microsoft.com/office/officeart/2005/8/layout/vList2"/>
    <dgm:cxn modelId="{063EAC2F-7319-438C-A01A-D5DEA5D878EF}" type="presParOf" srcId="{F7480DF9-15DA-406E-8B5F-0C80FE865D15}" destId="{2DEE28C6-0A56-4D92-B771-1A6AD73B91DA}" srcOrd="4" destOrd="0" presId="urn:microsoft.com/office/officeart/2005/8/layout/vList2"/>
    <dgm:cxn modelId="{50E310B6-7C65-4FDA-B121-4165E0FEC9F8}" type="presParOf" srcId="{F7480DF9-15DA-406E-8B5F-0C80FE865D15}" destId="{97F3EA0E-DFA2-4422-8633-F06D16272AC5}" srcOrd="5" destOrd="0" presId="urn:microsoft.com/office/officeart/2005/8/layout/vList2"/>
    <dgm:cxn modelId="{C041A190-962A-46EB-A22D-0A6E4C7DEF7D}" type="presParOf" srcId="{F7480DF9-15DA-406E-8B5F-0C80FE865D15}" destId="{E95B88B9-EE9D-438E-ABA5-8AB3016872D3}" srcOrd="6" destOrd="0" presId="urn:microsoft.com/office/officeart/2005/8/layout/vList2"/>
    <dgm:cxn modelId="{10C590E3-43C4-47EF-BAC6-9BDD16A0338C}" type="presParOf" srcId="{F7480DF9-15DA-406E-8B5F-0C80FE865D15}" destId="{3BA9951B-5FB2-4A5B-BC9E-1B20C9CA21B5}" srcOrd="7" destOrd="0" presId="urn:microsoft.com/office/officeart/2005/8/layout/vList2"/>
    <dgm:cxn modelId="{F036A6B1-383F-4B5E-B229-E69BE2668601}" type="presParOf" srcId="{F7480DF9-15DA-406E-8B5F-0C80FE865D15}" destId="{931D0679-CC21-42CD-8EF7-3DB116B65F4A}" srcOrd="8" destOrd="0" presId="urn:microsoft.com/office/officeart/2005/8/layout/vList2"/>
    <dgm:cxn modelId="{FE3DFAF0-7FF3-460D-8284-69B36F1D0719}" type="presParOf" srcId="{F7480DF9-15DA-406E-8B5F-0C80FE865D15}" destId="{E43E9BA7-0189-475F-9C75-D71395FC3F4B}" srcOrd="9" destOrd="0" presId="urn:microsoft.com/office/officeart/2005/8/layout/vList2"/>
    <dgm:cxn modelId="{DDDFBCCA-F28F-424D-BBAE-852B5C7F1D0D}" type="presParOf" srcId="{F7480DF9-15DA-406E-8B5F-0C80FE865D15}" destId="{915DFF6F-79FD-48D5-BBE6-315E4421BDE2}" srcOrd="10" destOrd="0" presId="urn:microsoft.com/office/officeart/2005/8/layout/vList2"/>
    <dgm:cxn modelId="{3A8B717F-724E-4315-AA62-234635E67F30}" type="presParOf" srcId="{F7480DF9-15DA-406E-8B5F-0C80FE865D15}" destId="{C7F1D3EA-B869-47C2-804D-553E3EE877DD}" srcOrd="11" destOrd="0" presId="urn:microsoft.com/office/officeart/2005/8/layout/vList2"/>
    <dgm:cxn modelId="{ABFE0479-EF95-42B6-ACBC-FBFFA19DBCCB}" type="presParOf" srcId="{F7480DF9-15DA-406E-8B5F-0C80FE865D15}" destId="{0739EE2C-DA3A-47E1-9594-F2886A35162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754DE-FA98-4DAD-83AB-C2311CD7578F}">
      <dsp:nvSpPr>
        <dsp:cNvPr id="0" name=""/>
        <dsp:cNvSpPr/>
      </dsp:nvSpPr>
      <dsp:spPr>
        <a:xfrm>
          <a:off x="0" y="15695"/>
          <a:ext cx="5175384" cy="6899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images are vertically too large, making it difficult to view details → Will resize them appropriately</a:t>
          </a:r>
        </a:p>
      </dsp:txBody>
      <dsp:txXfrm>
        <a:off x="33680" y="49375"/>
        <a:ext cx="5108024" cy="622574"/>
      </dsp:txXfrm>
    </dsp:sp>
    <dsp:sp modelId="{23B45FF6-2CED-4CAD-95E1-98B76ECD5B13}">
      <dsp:nvSpPr>
        <dsp:cNvPr id="0" name=""/>
        <dsp:cNvSpPr/>
      </dsp:nvSpPr>
      <dsp:spPr>
        <a:xfrm>
          <a:off x="0" y="748829"/>
          <a:ext cx="5175384" cy="689934"/>
        </a:xfrm>
        <a:prstGeom prst="round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.Will add images of a Pomeranian and a cat.</a:t>
          </a:r>
        </a:p>
      </dsp:txBody>
      <dsp:txXfrm>
        <a:off x="33680" y="782509"/>
        <a:ext cx="5108024" cy="622574"/>
      </dsp:txXfrm>
    </dsp:sp>
    <dsp:sp modelId="{2DEE28C6-0A56-4D92-B771-1A6AD73B91DA}">
      <dsp:nvSpPr>
        <dsp:cNvPr id="0" name=""/>
        <dsp:cNvSpPr/>
      </dsp:nvSpPr>
      <dsp:spPr>
        <a:xfrm>
          <a:off x="0" y="1481964"/>
          <a:ext cx="5175384" cy="68993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heart icon for favorites will be resized to appear larger.</a:t>
          </a:r>
        </a:p>
      </dsp:txBody>
      <dsp:txXfrm>
        <a:off x="33680" y="1515644"/>
        <a:ext cx="5108024" cy="622574"/>
      </dsp:txXfrm>
    </dsp:sp>
    <dsp:sp modelId="{E95B88B9-EE9D-438E-ABA5-8AB3016872D3}">
      <dsp:nvSpPr>
        <dsp:cNvPr id="0" name=""/>
        <dsp:cNvSpPr/>
      </dsp:nvSpPr>
      <dsp:spPr>
        <a:xfrm>
          <a:off x="0" y="2215098"/>
          <a:ext cx="5175384" cy="689934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Will add Google Maps to show the shelter location of each animal.</a:t>
          </a:r>
        </a:p>
      </dsp:txBody>
      <dsp:txXfrm>
        <a:off x="33680" y="2248778"/>
        <a:ext cx="5108024" cy="622574"/>
      </dsp:txXfrm>
    </dsp:sp>
    <dsp:sp modelId="{931D0679-CC21-42CD-8EF7-3DB116B65F4A}">
      <dsp:nvSpPr>
        <dsp:cNvPr id="0" name=""/>
        <dsp:cNvSpPr/>
      </dsp:nvSpPr>
      <dsp:spPr>
        <a:xfrm>
          <a:off x="0" y="2948232"/>
          <a:ext cx="5175384" cy="68993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3680" y="2981912"/>
        <a:ext cx="5108024" cy="622574"/>
      </dsp:txXfrm>
    </dsp:sp>
    <dsp:sp modelId="{915DFF6F-79FD-48D5-BBE6-315E4421BDE2}">
      <dsp:nvSpPr>
        <dsp:cNvPr id="0" name=""/>
        <dsp:cNvSpPr/>
      </dsp:nvSpPr>
      <dsp:spPr>
        <a:xfrm>
          <a:off x="0" y="2879781"/>
          <a:ext cx="5175384" cy="1105944"/>
        </a:xfrm>
        <a:prstGeom prst="round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Will refine personality classification using two aspects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Activity level: Active / Calm,  Guardedness: High / Low</a:t>
          </a:r>
          <a:endParaRPr lang="ko-KR" altLang="en-US" sz="1500" kern="1200" dirty="0"/>
        </a:p>
      </dsp:txBody>
      <dsp:txXfrm>
        <a:off x="53988" y="2933769"/>
        <a:ext cx="5067408" cy="997968"/>
      </dsp:txXfrm>
    </dsp:sp>
    <dsp:sp modelId="{0739EE2C-DA3A-47E1-9594-F2886A351629}">
      <dsp:nvSpPr>
        <dsp:cNvPr id="0" name=""/>
        <dsp:cNvSpPr/>
      </dsp:nvSpPr>
      <dsp:spPr>
        <a:xfrm>
          <a:off x="0" y="4175077"/>
          <a:ext cx="5175384" cy="68993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 downloading adoption application form function</a:t>
          </a:r>
        </a:p>
      </dsp:txBody>
      <dsp:txXfrm>
        <a:off x="33680" y="4208757"/>
        <a:ext cx="5108024" cy="62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2ED4E-AEA4-45F1-B882-E8F7187CA4C8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C6DB4-13CA-4BA5-8A44-E19F1C59A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8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01BC36-6E88-C74D-3587-230DAD84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4267832"/>
            <a:ext cx="3945652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9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be my family</a:t>
            </a: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5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202455423 </a:t>
            </a:r>
            <a:r>
              <a:rPr lang="en-US" altLang="ko-KR" sz="35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DabinBaek</a:t>
            </a:r>
            <a:endParaRPr lang="en-US" altLang="ko-KR" sz="35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45E594-587F-3B8F-341B-CF88CEE60C00}"/>
              </a:ext>
            </a:extLst>
          </p:cNvPr>
          <p:cNvSpPr txBox="1"/>
          <p:nvPr/>
        </p:nvSpPr>
        <p:spPr>
          <a:xfrm>
            <a:off x="4943224" y="3428999"/>
            <a:ext cx="3604268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ko-KR" sz="17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Website for adopting abandoned pets</a:t>
            </a:r>
          </a:p>
        </p:txBody>
      </p:sp>
      <p:pic>
        <p:nvPicPr>
          <p:cNvPr id="9" name="Graphic 8" descr="고양이">
            <a:extLst>
              <a:ext uri="{FF2B5EF4-FFF2-40B4-BE49-F238E27FC236}">
                <a16:creationId xmlns:a16="http://schemas.microsoft.com/office/drawing/2014/main" id="{10B3E3AD-430D-15CF-3450-8C1F493F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33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C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75B29-4010-21FD-34F6-BEC43FC0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9D13E6-55C3-E013-9ABE-D557BA6B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6" r="20513" b="1"/>
          <a:stretch>
            <a:fillRect/>
          </a:stretch>
        </p:blipFill>
        <p:spPr>
          <a:xfrm>
            <a:off x="4216399" y="107892"/>
            <a:ext cx="4622801" cy="62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C20AF-D623-C217-80DE-FA79EE8D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F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9560-7547-40F5-CE27-6A259B01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40666F-EE1F-C8B1-C980-C993C24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0" r="18157"/>
          <a:stretch>
            <a:fillRect/>
          </a:stretch>
        </p:blipFill>
        <p:spPr>
          <a:xfrm>
            <a:off x="4185920" y="314369"/>
            <a:ext cx="4572000" cy="62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0EE5F-5C22-ACB9-877B-35A436ED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9ACB1-6AD7-EEEF-BFF1-80176CA8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FFFFFF"/>
                </a:solidFill>
              </a:rPr>
              <a:t>breeds.json</a:t>
            </a:r>
            <a:r>
              <a:rPr lang="en-US" altLang="ko-KR" dirty="0">
                <a:solidFill>
                  <a:srgbClr val="FFFFFF"/>
                </a:solidFill>
              </a:rPr>
              <a:t> 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3F3648-251A-6156-1B81-849C0973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7" r="25901"/>
          <a:stretch>
            <a:fillRect/>
          </a:stretch>
        </p:blipFill>
        <p:spPr>
          <a:xfrm>
            <a:off x="4101411" y="237490"/>
            <a:ext cx="4684851" cy="6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DBF97-36E6-A367-5B03-23CC4E703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09F783BD-0387-BC98-B990-EBD57D25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22CD7EF-E1BD-A8B8-57F8-C0A0B8286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EFF254D3-23E1-0B3C-B23F-3B14B4B10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CF6BB7D9-6657-39A3-33F5-E0670DD26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50ECFE3-9811-F238-9EE9-3300376B5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2A6AE4-75AC-232E-9A80-2BFD101A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main.js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254221-087E-4F33-C160-573BBAF65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BE231C-804B-0960-4756-10E790E14682}"/>
              </a:ext>
            </a:extLst>
          </p:cNvPr>
          <p:cNvSpPr txBox="1"/>
          <p:nvPr/>
        </p:nvSpPr>
        <p:spPr>
          <a:xfrm>
            <a:off x="307044" y="1885279"/>
            <a:ext cx="87109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OverviewLoads</a:t>
            </a:r>
            <a:r>
              <a:rPr lang="en-US" altLang="ko-KR" sz="2400" dirty="0"/>
              <a:t> pet data, applies filters, and updates the display.</a:t>
            </a:r>
          </a:p>
          <a:p>
            <a:r>
              <a:rPr lang="en-US" altLang="ko-KR" sz="2400" dirty="0"/>
              <a:t>Key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Fetches data from </a:t>
            </a:r>
            <a:r>
              <a:rPr lang="en-US" altLang="ko-KR" sz="2400" dirty="0" err="1"/>
              <a:t>breeds.json</a:t>
            </a:r>
            <a:r>
              <a:rPr lang="en-US" altLang="ko-KR" sz="2400" dirty="0"/>
              <a:t> on load-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Filters by type (from URL), name (search), and availability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 Adds event listeners for search and filter buttons</a:t>
            </a:r>
          </a:p>
          <a:p>
            <a:r>
              <a:rPr lang="en-US" altLang="ko-KR" sz="2400" dirty="0"/>
              <a:t>Functions: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applyFilters</a:t>
            </a:r>
            <a:r>
              <a:rPr lang="en-US" altLang="ko-KR" sz="2400" dirty="0"/>
              <a:t>(): filters pets and calls 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</a:t>
            </a:r>
          </a:p>
          <a:p>
            <a:r>
              <a:rPr lang="en-US" altLang="ko-KR" sz="2400" dirty="0"/>
              <a:t>-</a:t>
            </a:r>
            <a:r>
              <a:rPr lang="en-US" altLang="ko-KR" sz="2400" dirty="0" err="1"/>
              <a:t>renderCards</a:t>
            </a:r>
            <a:r>
              <a:rPr lang="en-US" altLang="ko-KR" sz="2400" dirty="0"/>
              <a:t>(): creates styled cards for each pet</a:t>
            </a:r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r>
              <a:rPr lang="en-US" altLang="ko-KR" sz="2400" dirty="0"/>
              <a:t>:Handles search and filter logic to display matching pet cards dynamically.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44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6C75C-68C5-1E9C-EC9F-12C3036E2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51457A-03BA-3647-CE92-924199DF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3921C4-00B1-D118-A303-8C3F206EC4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612"/>
          <a:stretch>
            <a:fillRect/>
          </a:stretch>
        </p:blipFill>
        <p:spPr>
          <a:xfrm>
            <a:off x="3426495" y="0"/>
            <a:ext cx="571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690ED-F715-CD41-094D-52A4CCB8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614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082C7D-4971-6C01-80E8-53FCC0EA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main.js– Code Snippet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5856-E607-40DB-6E62-9766782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2" r="10170" b="10340"/>
          <a:stretch>
            <a:fillRect/>
          </a:stretch>
        </p:blipFill>
        <p:spPr>
          <a:xfrm>
            <a:off x="3611287" y="643346"/>
            <a:ext cx="5532713" cy="62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1440E5-1CEF-1D62-C5C7-A2367E72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7F5D29-4B32-CD40-7565-AE857A6A8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8B2DED-7572-8F17-3B7B-45A5E487B74F}"/>
              </a:ext>
            </a:extLst>
          </p:cNvPr>
          <p:cNvSpPr txBox="1"/>
          <p:nvPr/>
        </p:nvSpPr>
        <p:spPr>
          <a:xfrm>
            <a:off x="216532" y="1590741"/>
            <a:ext cx="87109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page displays adoptable pets with search, filter, and favorite features. Main pet listing page with interactive filters and multilingual support.</a:t>
            </a:r>
          </a:p>
          <a:p>
            <a:r>
              <a:rPr lang="en-US" altLang="ko-KR" sz="2400" dirty="0"/>
              <a:t>Structure:</a:t>
            </a:r>
          </a:p>
          <a:p>
            <a:r>
              <a:rPr lang="en-US" altLang="ko-KR" sz="2400" dirty="0"/>
              <a:t>- &lt;head&gt;: style.css, Google Fonts, inline styles</a:t>
            </a:r>
          </a:p>
          <a:p>
            <a:r>
              <a:rPr lang="en-US" altLang="ko-KR" sz="2400" dirty="0"/>
              <a:t>- &lt;body&gt;: search bar, filter buttons, pet card grid, modal, translate widget</a:t>
            </a:r>
          </a:p>
          <a:p>
            <a:endParaRPr lang="en-US" altLang="ko-KR" sz="2400" dirty="0"/>
          </a:p>
          <a:p>
            <a:r>
              <a:rPr lang="en-US" altLang="ko-KR" sz="2400" dirty="0"/>
              <a:t>Key Features:</a:t>
            </a:r>
          </a:p>
          <a:p>
            <a:r>
              <a:rPr lang="en-US" altLang="ko-KR" sz="2400" dirty="0"/>
              <a:t>- Loads data from </a:t>
            </a:r>
            <a:r>
              <a:rPr lang="en-US" altLang="ko-KR" sz="2400" dirty="0" err="1"/>
              <a:t>breeds.json</a:t>
            </a:r>
            <a:endParaRPr lang="en-US" altLang="ko-KR" sz="2400" dirty="0"/>
          </a:p>
          <a:p>
            <a:r>
              <a:rPr lang="en-US" altLang="ko-KR" sz="2400" dirty="0"/>
              <a:t>- Filters by type, name, personality, availability, and breed</a:t>
            </a:r>
          </a:p>
          <a:p>
            <a:r>
              <a:rPr lang="en-US" altLang="ko-KR" sz="2400" dirty="0"/>
              <a:t>- Favorites saved with heart icon (</a:t>
            </a:r>
            <a:r>
              <a:rPr lang="en-US" altLang="ko-KR" sz="2400" dirty="0" err="1"/>
              <a:t>localStorage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- Modal shows pet details</a:t>
            </a:r>
          </a:p>
          <a:p>
            <a:r>
              <a:rPr lang="en-US" altLang="ko-KR" sz="2400" dirty="0"/>
              <a:t>- Supports multiple languages via Google Translate</a:t>
            </a: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0224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5A9D67-742F-C5BE-8423-4F9F76295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6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5C64A3-6F14-8660-5788-FA4BFB0F7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8348B-19D4-05CC-F081-9231E34D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89" y="640080"/>
            <a:ext cx="5210097" cy="575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D686F5-D370-A2AA-4ADE-2C3D517E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EF1A133-17AD-D10B-9B90-A7B6BE84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AFC6F-FB44-E4A0-46A5-503E7914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010" y="508000"/>
            <a:ext cx="4852990" cy="54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C696A3-D24A-663E-94A7-B7F320E3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78CA0F-C13A-759E-731A-82CE845D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3FE073-2E96-E7BA-DC80-1C2E718E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D0AD19-974D-3302-766A-027441AE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564029"/>
            <a:ext cx="5042590" cy="53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6C741D-AC41-3277-8602-EC168200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13004-43EB-C4D6-87C2-0A553AF08B6B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Data and Image </a:t>
            </a:r>
            <a:r>
              <a:rPr lang="en-US" altLang="ko-KR" sz="2400" dirty="0" err="1"/>
              <a:t>SourcesWe</a:t>
            </a:r>
            <a:r>
              <a:rPr lang="en-US" altLang="ko-KR" sz="2400" dirty="0"/>
              <a:t> collected real stray animal data from the official Korean government </a:t>
            </a:r>
            <a:r>
              <a:rPr lang="en-US" altLang="ko-KR" sz="2400" dirty="0" err="1"/>
              <a:t>site:www.animal.go.krFrom</a:t>
            </a:r>
            <a:r>
              <a:rPr lang="en-US" altLang="ko-KR" sz="2400" dirty="0"/>
              <a:t> the nationwide list, we filtered only the animals located in </a:t>
            </a:r>
            <a:r>
              <a:rPr lang="en-US" altLang="ko-KR" sz="2400" dirty="0" err="1"/>
              <a:t>Busan.Due</a:t>
            </a:r>
            <a:r>
              <a:rPr lang="en-US" altLang="ko-KR" sz="2400" dirty="0"/>
              <a:t> to access restrictions, we could not use actual pet </a:t>
            </a:r>
            <a:r>
              <a:rPr lang="en-US" altLang="ko-KR" sz="2400" dirty="0" err="1"/>
              <a:t>photos.Instead</a:t>
            </a:r>
            <a:r>
              <a:rPr lang="en-US" altLang="ko-KR" sz="2400" dirty="0"/>
              <a:t>, we used free licensed images from </a:t>
            </a:r>
            <a:r>
              <a:rPr lang="en-US" altLang="ko-KR" sz="2400" dirty="0" err="1"/>
              <a:t>Pixabay</a:t>
            </a:r>
            <a:r>
              <a:rPr lang="en-US" altLang="ko-KR" sz="2400" dirty="0"/>
              <a:t>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A3C4A9-7560-4D71-B202-FE4A1C780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8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8C7DB-500B-D292-F745-E424E3F3B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D4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468F8C-5729-99E9-95A9-6508E0B6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84E5B7-990F-FB59-4976-252DD8F3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929"/>
          <a:stretch>
            <a:fillRect/>
          </a:stretch>
        </p:blipFill>
        <p:spPr>
          <a:xfrm>
            <a:off x="4335017" y="384982"/>
            <a:ext cx="3864429" cy="60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05AAA-A471-6091-5A1F-8D5B54B2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039107-7EE0-E477-B35F-E665E81EF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E4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C1E77A-F1AC-0A6E-9261-A0D40716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 altLang="ko-KR" sz="4100">
                <a:solidFill>
                  <a:srgbClr val="FFFFFF"/>
                </a:solidFill>
              </a:rPr>
              <a:t>breeds.html– Code Snippet</a:t>
            </a:r>
            <a:endParaRPr lang="ko-KR" altLang="en-US" sz="41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72B19A-FC4A-77F6-BB27-B53BD97D6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73" t="-1428" r="34654" b="1428"/>
          <a:stretch>
            <a:fillRect/>
          </a:stretch>
        </p:blipFill>
        <p:spPr>
          <a:xfrm>
            <a:off x="4351782" y="0"/>
            <a:ext cx="353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C4F1E-40AC-2DDA-A8BB-4C8710D4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39AE4F7-765C-32F2-16AF-C1460660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breeds.html–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8B0BD6-2962-C41E-1B9F-5A58A6B2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456983"/>
            <a:ext cx="6227582" cy="50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3AE5A-5644-C12E-E2A2-EABF2123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3C0FBC-0FF8-BD80-C6D3-7B3E5D1C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29F9AC-B3FF-26FF-8AEB-5D65A29A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9" y="1382072"/>
            <a:ext cx="8052833" cy="547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15ED5-EA48-A332-434B-C077E067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5D0714-5A7E-FD11-FA3F-0FABEB7C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9B23C-D2B0-1308-E13C-0ADE34779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2" y="1396588"/>
            <a:ext cx="6524327" cy="52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51B3B-85A9-2179-EE02-0C6D42AE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E08168-F994-BEDF-F9CA-E8695476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7" name="그림 6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CC4D0-E083-BE1D-F803-63911C03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1" y="1396588"/>
            <a:ext cx="7026627" cy="53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3762C-6365-1F45-E595-EE0F9430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8C3AF-428E-866A-E509-08A7E052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6" name="그림 5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40E57F-91FB-38FC-E22B-AB359BDF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9" y="1264921"/>
            <a:ext cx="7458580" cy="5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8000A-1B3B-3E4D-BBC6-BEA46314E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92C879-F78E-82E1-3940-3B767CCD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breeds.html– Code Snippet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217DE1-E91B-1BF0-2340-658F32E5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40" y="1539241"/>
            <a:ext cx="6782927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B5379-91E3-50F9-BE97-4844B991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50">
            <a:extLst>
              <a:ext uri="{FF2B5EF4-FFF2-40B4-BE49-F238E27FC236}">
                <a16:creationId xmlns:a16="http://schemas.microsoft.com/office/drawing/2014/main" id="{B3A7FA15-F274-B60F-5D00-1B127B8B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DB4D5A98-D09E-6C37-7DC1-82E757983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4">
            <a:extLst>
              <a:ext uri="{FF2B5EF4-FFF2-40B4-BE49-F238E27FC236}">
                <a16:creationId xmlns:a16="http://schemas.microsoft.com/office/drawing/2014/main" id="{9AC4A28D-B73F-45EA-DFD9-86D43C90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6">
            <a:extLst>
              <a:ext uri="{FF2B5EF4-FFF2-40B4-BE49-F238E27FC236}">
                <a16:creationId xmlns:a16="http://schemas.microsoft.com/office/drawing/2014/main" id="{E2A2450A-7F13-C6EC-504D-1C8E1DC1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32D77F71-320D-C206-F3D6-60CEF75B4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430FD0-1C8D-20D0-AEAF-248EE2B1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3500" dirty="0">
                <a:solidFill>
                  <a:srgbClr val="FFFFFF"/>
                </a:solidFill>
              </a:rPr>
              <a:t>Index</a:t>
            </a:r>
            <a:r>
              <a:rPr lang="en-US" altLang="ko-KR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.html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8921B1-F1B3-18A5-DE42-2BDCD2B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9" y="2318197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9D3D0C-21EF-7033-60B9-DFC8BA320BA4}"/>
              </a:ext>
            </a:extLst>
          </p:cNvPr>
          <p:cNvSpPr txBox="1"/>
          <p:nvPr/>
        </p:nvSpPr>
        <p:spPr>
          <a:xfrm>
            <a:off x="88557" y="1590741"/>
            <a:ext cx="87109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This defines the homepage layout with two adoption </a:t>
            </a:r>
            <a:r>
              <a:rPr lang="en-US" altLang="ko-KR" sz="2400" dirty="0" err="1"/>
              <a:t>buttons.Structure</a:t>
            </a:r>
            <a:r>
              <a:rPr lang="en-US" altLang="ko-KR" sz="2400" dirty="0"/>
              <a:t>:</a:t>
            </a:r>
          </a:p>
          <a:p>
            <a:r>
              <a:rPr lang="en-US" altLang="ko-KR" sz="2400" dirty="0"/>
              <a:t>&lt;head&gt;: title, inline styles, responsive meta tag</a:t>
            </a:r>
          </a:p>
          <a:p>
            <a:r>
              <a:rPr lang="en-US" altLang="ko-KR" sz="2400" dirty="0"/>
              <a:t> &lt;body&gt;: full-screen centered layout with </a:t>
            </a:r>
            <a:r>
              <a:rPr lang="en-US" altLang="ko-KR" sz="2400" dirty="0" err="1"/>
              <a:t>FlexboxKey</a:t>
            </a:r>
            <a:r>
              <a:rPr lang="en-US" altLang="ko-KR" sz="2400" dirty="0"/>
              <a:t> Features: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Two buttons styled as cards:  - "Adopt a Dog" → links to breeds.html with type=dog  - "Adopt a Cat" → links to breeds.html with type=cat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Uses soft background colors and hover animation- Clean, minimal design for simple navigation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/>
              <a:t>A full-screen, centered homepage that lets users choose between dog or cat adoption.</a:t>
            </a:r>
            <a:endParaRPr lang="ko-KR" altLang="en-US" sz="2400" dirty="0"/>
          </a:p>
          <a:p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606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146AB-5E8C-BF6E-262F-D2DAC141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4A42D0-7A6C-76FF-1AAA-2FCE336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73A0E-2F7F-0F42-2A65-71674782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7"/>
          <a:stretch>
            <a:fillRect/>
          </a:stretch>
        </p:blipFill>
        <p:spPr>
          <a:xfrm>
            <a:off x="3034317" y="607138"/>
            <a:ext cx="6109683" cy="5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B8412-FCD2-D22F-F627-9AF36EC97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E641D6-CEE3-FF71-2E5E-0A5CA451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E499B-BF64-1901-6E36-14B1127CBE4D}"/>
              </a:ext>
            </a:extLst>
          </p:cNvPr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300"/>
              <a:t>Image Sources by Poodlehttps://cdn.pixabay.com/photo/2021/02/06/06/29/dog-5987025_1280.jpghttps://cdn.pixabay.com/photo/2022/07/12/17/12/dog-7317820_1280.jpghttps://cdn.pixabay.com/photo/2024/12/06/05/16/dogs-9247872_1280.jpgMaltesehttps://cdn.pixabay.com/photo/2018/04/09/15/52/puppy-3304447_1280.jpghttps://cdn.pixabay.com/photo/2016/01/05/17/51/maltese-1123016_1280.jpghttps://cdn.pixabay.com/photo/2019/10/29/08/00/dog-4586317_1280.jpgGolden Retrieverhttps://cdn.pixabay.com/photo/2023/09/24/14/05/dog-8272860_1280.jpghttps://cdn.pixabay.com/photo/2015/08/06/10/40/puppy-877664_1280.jpghttps://cdn.pixabay.com/photo/2024/03/19/20/14/golden-retriever-puppies-8644050_1280.jpgMixed Breedhttps://cdn.pixabay.com/photo/2023/09/04/06/59/dog-8232158_1280.jpghttps://cdn.pixabay.com/photo/2018/12/19/19/46/dog-3884646_1280.jpghttps://cdn.pixabay.com/photo/2022/03/02/22/38/border-collie-7044172_1280.jpgChihuahuahttps://cdn.pixabay.com/photo/2014/09/19/21/47/chihuahua-453063_1280.jpghttps://cdn.pixabay.com/photo/2014/09/19/21/44/chihuahua-453059_1280.jpghttps://cdn.pixabay.com/photo/2015/11/17/12/42/puppy-1047454_1280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CB711-8B09-B5FB-313D-35588511CFDF}"/>
              </a:ext>
            </a:extLst>
          </p:cNvPr>
          <p:cNvSpPr txBox="1"/>
          <p:nvPr/>
        </p:nvSpPr>
        <p:spPr>
          <a:xfrm>
            <a:off x="3607694" y="417110"/>
            <a:ext cx="5536306" cy="577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8EF021-0EE8-1F02-88FA-5A5C8B9DB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391092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68287-F96C-8600-FEC2-AA388AF3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463FCD89-82F0-20D5-FBF9-49007FB30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A4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919CDF-6EA9-3011-E2FF-9902EA44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9C10C9-813B-2525-7427-F113508E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69" y="345440"/>
            <a:ext cx="5949132" cy="50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1352A-42B8-F34F-9B8C-018DDBCBE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rgbClr val="554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756B10-4050-EAD6-8381-B4DB8AB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rgbClr val="FFFFFF"/>
                </a:solidFill>
              </a:rPr>
              <a:t>index.html– Code Snippet</a:t>
            </a:r>
            <a:endParaRPr lang="ko-KR" altLang="en-US" sz="2800">
              <a:solidFill>
                <a:srgbClr val="FFFFFF"/>
              </a:solidFill>
            </a:endParaRPr>
          </a:p>
        </p:txBody>
      </p:sp>
      <p:pic>
        <p:nvPicPr>
          <p:cNvPr id="4" name="그림 3" descr="텍스트, 스크린샷, 디스플레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F4E87-1B29-A471-6D99-38DA2243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579120"/>
            <a:ext cx="6108700" cy="51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9897D-CF1C-A0F8-A34C-DDF0EAEF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bg1"/>
                </a:solidFill>
              </a:rPr>
              <a:t>Design-first page of website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" name="그림 3" descr="텍스트, 소프트웨어, 운영 체제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6CE0D5-17D4-6E38-D0AD-627C340D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2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B652A-8769-3824-73CD-86F97C6C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DCBC65-02E5-AC7B-0299-038724C7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Website home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C380A2-E1D7-8DE8-33B6-4815171D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5169"/>
            <a:ext cx="8178799" cy="43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9BB30-05BD-488A-3D67-CC38FFF46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66087-770B-785B-3727-86339367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Search page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스크린샷, 원숭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57942D-032A-C8E0-1F88-DBEDD3DB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75225"/>
            <a:ext cx="8178799" cy="33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A533C-F5CC-FA37-904F-20D69F78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343B30-8967-94F6-133C-84937F24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Detail page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스크린샷, 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A408-4059-8A71-F916-069D0294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909414"/>
            <a:ext cx="8178799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86279-BD7D-6173-FF88-A3C07060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831EBE-93E2-85E3-5B1C-4BC8ED8D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Breed filter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개, 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874E89-EDB4-119A-398C-C4EE312D5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8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6AA37-DE29-97D9-9C80-D85E64A0A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635068-2517-AB9B-F0C7-C9B43307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C8B1D0-7775-A4DF-6EDF-AB9BC68C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Like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그림 4" descr="개, 스크린샷, 텍스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61290C-E9B5-0977-6D1E-E4BFAF62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491"/>
            <a:ext cx="9144000" cy="34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78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F096A-D001-F82B-40B4-5785E6564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D99BE6-13AA-9D15-33BD-E265912C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Translate function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개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168100-A02B-75E3-C02D-2E1D1C2E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27627"/>
            <a:ext cx="8178799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08FDCF-F21E-CBAA-6EFB-BC8B3D7B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1DC8C11B-3DD7-9763-C159-C5F8B9285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947556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50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351564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DC4A53-71E8-D565-5656-CF7F4321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56" y="992094"/>
            <a:ext cx="2712684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altLang="ko-KR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order</a:t>
            </a:r>
          </a:p>
        </p:txBody>
      </p: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BB286D-F63E-33DB-B71E-066440F3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11" y="578738"/>
            <a:ext cx="3804291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6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6F14D-A306-5653-8B50-7802FA1E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3000F3-0AC6-F8D0-542B-1791E771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altLang="ko-KR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Things to improve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2377-0659-C8EC-0AD8-B7478490A052}"/>
              </a:ext>
            </a:extLst>
          </p:cNvPr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On the main </a:t>
            </a:r>
            <a:r>
              <a:rPr lang="en-US" altLang="ko-KR" sz="1900" dirty="0" err="1"/>
              <a:t>page,will</a:t>
            </a:r>
            <a:r>
              <a:rPr lang="en-US" altLang="ko-KR" sz="1900" dirty="0"/>
              <a:t> add the site title "Will you be my family?" in a speech bubble from an animal, and include the site’s purpose above or below the "Adopt a Dog / Cat" cards.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change the background color of the filter (search) page to </a:t>
            </a:r>
            <a:r>
              <a:rPr lang="en-US" altLang="ko-KR" sz="1900" dirty="0" err="1"/>
              <a:t>gray,while</a:t>
            </a:r>
            <a:r>
              <a:rPr lang="en-US" altLang="ko-KR" sz="1900" dirty="0"/>
              <a:t> keeping the card colors unchanged.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Will improve the design details of the buttons and the search bar for better visual quality. Fixed an issue where clicking a breed button keeps it active even after another button is selected →Will fix it using token-based logic or improved state management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900" dirty="0"/>
              <a:t>Currently, English keyword search doesn’t work properly →Will modify the logic to support English search (case-insensitive).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32947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style.css – Styling the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7694" y="649480"/>
            <a:ext cx="4916510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style.css – Overview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Defines the layout and appearance of the breed listing page.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r>
              <a:rPr lang="en-US" sz="2400" dirty="0"/>
              <a:t>Key Parts: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.grid: responsive layout for pet cards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.pet-card: rounded, shadowed cards with hover effect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#search: rounded search bar with padding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.filter: styled buttons; .active changes color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- .modal: dark overlay with centered white content box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pPr>
            <a:endParaRPr lang="en-US" sz="24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defRPr sz="1600"/>
            </a:pPr>
            <a:r>
              <a:rPr lang="en-US" sz="2400" dirty="0"/>
              <a:t>:Adds clean, user-friendly styling for search, filter, and pet card display.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70" y="311449"/>
            <a:ext cx="5607330" cy="61115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44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410" y="436880"/>
            <a:ext cx="5166945" cy="53267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rgbClr val="574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221" y="640080"/>
            <a:ext cx="3168968" cy="55788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style.css – Code Snippet</a:t>
            </a:r>
          </a:p>
        </p:txBody>
      </p:sp>
      <p:pic>
        <p:nvPicPr>
          <p:cNvPr id="3" name="Picture 2" descr="style.css_3.png"/>
          <p:cNvPicPr>
            <a:picLocks noChangeAspect="1"/>
          </p:cNvPicPr>
          <p:nvPr/>
        </p:nvPicPr>
        <p:blipFill>
          <a:blip r:embed="rId2"/>
          <a:srcRect r="18675"/>
          <a:stretch>
            <a:fillRect/>
          </a:stretch>
        </p:blipFill>
        <p:spPr>
          <a:xfrm>
            <a:off x="4277360" y="229662"/>
            <a:ext cx="4470400" cy="609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F4DD28-6DE1-FD93-F980-16DBAB4E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altLang="ko-KR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breeds.json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C9FF1D5-9F75-7739-1C86-8F3856F13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694" y="649480"/>
            <a:ext cx="4916510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 err="1">
                <a:ln>
                  <a:noFill/>
                </a:ln>
                <a:effectLst/>
              </a:rPr>
              <a:t>breeds.json</a:t>
            </a: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 file is a structured dataset that stores information about adoptable pets.</a:t>
            </a:r>
            <a:b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Each entry includes details such as: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name: the breed or type of the animal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type: Dog or Cat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size: Small, Medium, or Large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personality: a brief personality trait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available: adoption availability (true/false)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image: a URL to a representative image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note: special observations or health notes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description: rescue location and background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700" b="0" i="0" u="none" strike="noStrike" cap="none" normalizeH="0" baseline="0" dirty="0">
                <a:ln>
                  <a:noFill/>
                </a:ln>
                <a:effectLst/>
              </a:rPr>
              <a:t>This file allows the website to dynamically display and filter pet listings using JavaScript.</a:t>
            </a:r>
          </a:p>
        </p:txBody>
      </p:sp>
    </p:spTree>
    <p:extLst>
      <p:ext uri="{BB962C8B-B14F-4D97-AF65-F5344CB8AC3E}">
        <p14:creationId xmlns:p14="http://schemas.microsoft.com/office/powerpoint/2010/main" val="26998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1141</Words>
  <Application>Microsoft Office PowerPoint</Application>
  <PresentationFormat>화면 슬라이드 쇼(4:3)</PresentationFormat>
  <Paragraphs>104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Calibri</vt:lpstr>
      <vt:lpstr>Office Theme</vt:lpstr>
      <vt:lpstr>Will be my family  202455423 DabinBaek</vt:lpstr>
      <vt:lpstr>Data collecting</vt:lpstr>
      <vt:lpstr>Data collecting</vt:lpstr>
      <vt:lpstr>File order</vt:lpstr>
      <vt:lpstr>style.css – Styling the Website</vt:lpstr>
      <vt:lpstr>style.css – Code Snippet</vt:lpstr>
      <vt:lpstr>style.css – Code Snippet</vt:lpstr>
      <vt:lpstr>style.css – Code Snippet</vt:lpstr>
      <vt:lpstr>breeds.json</vt:lpstr>
      <vt:lpstr>breeds.json – Code Snippet</vt:lpstr>
      <vt:lpstr>breeds.json – Code Snippet</vt:lpstr>
      <vt:lpstr>breeds.json – Code Snippet</vt:lpstr>
      <vt:lpstr>main.js</vt:lpstr>
      <vt:lpstr>main.js– Code Snippet</vt:lpstr>
      <vt:lpstr>main.js– Code Snippet</vt:lpstr>
      <vt:lpstr>breeds.html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breeds.html– Code Snippet</vt:lpstr>
      <vt:lpstr>Index.html</vt:lpstr>
      <vt:lpstr>index.html– Code Snippet</vt:lpstr>
      <vt:lpstr>index.html– Code Snippet</vt:lpstr>
      <vt:lpstr>index.html– Code Snippet</vt:lpstr>
      <vt:lpstr>Design-first page of website</vt:lpstr>
      <vt:lpstr>Website home</vt:lpstr>
      <vt:lpstr>Search page </vt:lpstr>
      <vt:lpstr>Detail page</vt:lpstr>
      <vt:lpstr>Breed filter</vt:lpstr>
      <vt:lpstr>Like function</vt:lpstr>
      <vt:lpstr>Translate function</vt:lpstr>
      <vt:lpstr>Things to improve</vt:lpstr>
      <vt:lpstr>Things to improve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백다빈</dc:creator>
  <cp:keywords/>
  <dc:description>generated using python-pptx</dc:description>
  <cp:lastModifiedBy>다빈 백</cp:lastModifiedBy>
  <cp:revision>4</cp:revision>
  <dcterms:created xsi:type="dcterms:W3CDTF">2013-01-27T09:14:16Z</dcterms:created>
  <dcterms:modified xsi:type="dcterms:W3CDTF">2025-06-04T23:45:21Z</dcterms:modified>
  <cp:category/>
</cp:coreProperties>
</file>